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  <p:sldId id="264" r:id="rId6"/>
    <p:sldId id="266" r:id="rId7"/>
    <p:sldId id="265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5743E0-C5C8-4468-8C49-736853504D54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05E50A9-5DE9-4BC0-BAF6-B6CDB2C91D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7400" y="6248400"/>
            <a:ext cx="3276600" cy="609600"/>
          </a:xfrm>
        </p:spPr>
        <p:txBody>
          <a:bodyPr>
            <a:normAutofit/>
          </a:bodyPr>
          <a:lstStyle/>
          <a:p>
            <a:r>
              <a:rPr lang="en-US" sz="1600" dirty="0"/>
              <a:t>Created by: </a:t>
            </a:r>
            <a:r>
              <a:rPr lang="en-US" sz="1600" dirty="0" err="1"/>
              <a:t>pmartin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Passion Project: </a:t>
            </a:r>
            <a:br>
              <a:rPr lang="en-US" dirty="0"/>
            </a:br>
            <a:r>
              <a:rPr lang="en-US" dirty="0"/>
              <a:t>(something I truly care about)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304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Student template</a:t>
            </a:r>
          </a:p>
        </p:txBody>
      </p:sp>
      <p:pic>
        <p:nvPicPr>
          <p:cNvPr id="2050" name="Picture 2" descr="C:\Users\pmartin.UCSNSCHOOLS\AppData\Local\Microsoft\Windows\Temporary Internet Files\Content.IE5\1KU3KPLB\light-bulb-ide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04672">
            <a:off x="515126" y="3300657"/>
            <a:ext cx="3058668" cy="3217789"/>
          </a:xfrm>
          <a:prstGeom prst="rect">
            <a:avLst/>
          </a:prstGeom>
          <a:noFill/>
        </p:spPr>
      </p:pic>
      <p:pic>
        <p:nvPicPr>
          <p:cNvPr id="2051" name="Picture 3" descr="C:\Users\pmartin.UCSNSCHOOLS\AppData\Local\Microsoft\Windows\Temporary Internet Files\Content.IE5\OJM6VW3L\Pictofigo_-_Idea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124200"/>
            <a:ext cx="2143125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429000"/>
            <a:ext cx="8229600" cy="342900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Name:</a:t>
            </a: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Project Plan: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20197628">
            <a:off x="262900" y="845072"/>
            <a:ext cx="475205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>
                <a:ln w="34925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My</a:t>
            </a:r>
            <a:r>
              <a:rPr lang="en-US" sz="7200" b="1" cap="none" spc="50" dirty="0">
                <a:ln w="34925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Passion Project!!!!!</a:t>
            </a:r>
          </a:p>
        </p:txBody>
      </p:sp>
      <p:pic>
        <p:nvPicPr>
          <p:cNvPr id="1026" name="Picture 2" descr="C:\Users\pmartin.UCSNSCHOOLS\AppData\Local\Microsoft\Windows\Temporary Internet Files\Content.IE5\OJM6VW3L\idea-azione-motivazione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7474" y="-1"/>
            <a:ext cx="3283526" cy="4013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What are you planning on learning?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What are you creating? 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PowerPoint</a:t>
            </a:r>
          </a:p>
          <a:p>
            <a:r>
              <a:rPr lang="en-US" sz="4800" dirty="0"/>
              <a:t>Google slide</a:t>
            </a:r>
          </a:p>
          <a:p>
            <a:r>
              <a:rPr lang="en-US" sz="4800" dirty="0"/>
              <a:t>Prezi </a:t>
            </a:r>
          </a:p>
          <a:p>
            <a:r>
              <a:rPr lang="en-US" sz="4800" dirty="0"/>
              <a:t>virtual poster</a:t>
            </a:r>
          </a:p>
          <a:p>
            <a:r>
              <a:rPr lang="en-US" sz="4800" dirty="0"/>
              <a:t>web page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Why are you creating this?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How will you determine success?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How are you going to do this?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Technology Literacy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Written communication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Critical thinking - </a:t>
            </a:r>
            <a:r>
              <a:rPr lang="en-US" dirty="0"/>
              <a:t>is that mode of </a:t>
            </a:r>
            <a:r>
              <a:rPr lang="en-US" b="1" dirty="0"/>
              <a:t>thinking</a:t>
            </a:r>
            <a:r>
              <a:rPr lang="en-US" dirty="0"/>
              <a:t> — about any subject, content, or problem — in which the thinker improves the quality of his or her </a:t>
            </a:r>
            <a:r>
              <a:rPr lang="en-US" b="1" dirty="0"/>
              <a:t>thinking</a:t>
            </a:r>
            <a:r>
              <a:rPr lang="en-US" dirty="0"/>
              <a:t> by skillfully analyzing, assessing, and reconstructing it. </a:t>
            </a:r>
            <a:r>
              <a:rPr lang="en-US" b="1" dirty="0"/>
              <a:t>Critical thinking</a:t>
            </a:r>
            <a:r>
              <a:rPr lang="en-US" dirty="0"/>
              <a:t> is self-directed, self-disciplined, self-monitored, and self-corrective </a:t>
            </a:r>
            <a:r>
              <a:rPr lang="en-US" b="1" dirty="0"/>
              <a:t>thinking</a:t>
            </a:r>
            <a:r>
              <a:rPr lang="en-US" dirty="0"/>
              <a:t>.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Collaboration </a:t>
            </a:r>
            <a:r>
              <a:rPr lang="en-US" dirty="0"/>
              <a:t>the action of working with someone to produce or create something.  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Oral Communication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Content Literacy </a:t>
            </a:r>
            <a:r>
              <a:rPr lang="en-US" dirty="0"/>
              <a:t> is the idea that learning how to read texts </a:t>
            </a:r>
            <a:endParaRPr lang="en-US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Citizenship &amp; Ethics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Career Preparation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19200"/>
          </a:xfrm>
        </p:spPr>
        <p:txBody>
          <a:bodyPr>
            <a:normAutofit fontScale="90000"/>
          </a:bodyPr>
          <a:lstStyle/>
          <a:p>
            <a:r>
              <a:rPr lang="en-US" dirty="0"/>
              <a:t>List Your Desired Learning Outcomes</a:t>
            </a:r>
            <a:br>
              <a:rPr lang="en-US" dirty="0"/>
            </a:br>
            <a:r>
              <a:rPr lang="en-US" dirty="0"/>
              <a:t>(Goals, Growth &amp; Skills)</a:t>
            </a: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2798</TotalTime>
  <Words>71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Franklin Gothic Book</vt:lpstr>
      <vt:lpstr>Perpetua</vt:lpstr>
      <vt:lpstr>Wingdings 2</vt:lpstr>
      <vt:lpstr>Equity</vt:lpstr>
      <vt:lpstr>Passion Project:  (something I truly care about)</vt:lpstr>
      <vt:lpstr>Name:  Project Plan: </vt:lpstr>
      <vt:lpstr>What are you planning on learning? </vt:lpstr>
      <vt:lpstr>What are you creating?  </vt:lpstr>
      <vt:lpstr>Why are you creating this? </vt:lpstr>
      <vt:lpstr>How will you determine success? </vt:lpstr>
      <vt:lpstr>How are you going to do this? </vt:lpstr>
      <vt:lpstr>List Your Desired Learning Outcomes (Goals, Growth &amp; Skills)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Genius 20 Project</dc:title>
  <dc:creator>pmartin</dc:creator>
  <cp:lastModifiedBy>Patricia Martin</cp:lastModifiedBy>
  <cp:revision>7</cp:revision>
  <dcterms:created xsi:type="dcterms:W3CDTF">2016-03-02T15:34:36Z</dcterms:created>
  <dcterms:modified xsi:type="dcterms:W3CDTF">2018-01-10T13:43:15Z</dcterms:modified>
</cp:coreProperties>
</file>